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0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7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5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8F8D-2FB6-46FC-A39B-91D1DE3647D3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F442-AF06-4CFD-B73F-C470A9A9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682"/>
            <a:ext cx="12192000" cy="621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93" y="280738"/>
            <a:ext cx="3432788" cy="4503661"/>
          </a:xfrm>
          <a:prstGeom prst="rect">
            <a:avLst/>
          </a:prstGeom>
        </p:spPr>
      </p:pic>
      <p:pic>
        <p:nvPicPr>
          <p:cNvPr id="5" name="Picture 4" descr="U:\Users\daniel.speckhard\AppData\Local\Microsoft\Windows\INetCache\Content.Outlook\KZN275QF\FullSizeRend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59" y="280738"/>
            <a:ext cx="3444251" cy="45036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6227" y="1109731"/>
            <a:ext cx="40012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29389"/>
                </a:solidFill>
                <a:latin typeface="Trebuchet MS Bold"/>
                <a:cs typeface="Trebuchet MS Bold"/>
              </a:rPr>
              <a:t>Kenya Farmers whose families and lives have been changed </a:t>
            </a:r>
            <a:r>
              <a:rPr lang="en-US" sz="4000" b="1" smtClean="0">
                <a:solidFill>
                  <a:srgbClr val="129389"/>
                </a:solidFill>
                <a:latin typeface="Trebuchet MS Bold"/>
                <a:cs typeface="Trebuchet MS Bold"/>
              </a:rPr>
              <a:t>by LWR…</a:t>
            </a:r>
            <a:endParaRPr lang="en-US" sz="4000" b="1" dirty="0">
              <a:solidFill>
                <a:srgbClr val="129389"/>
              </a:solidFill>
              <a:latin typeface="Trebuchet MS Bold"/>
              <a:cs typeface="Trebuchet MS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8314" y="4847197"/>
            <a:ext cx="343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“The life we have is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due to the LWR.”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 Bold"/>
              <a:cs typeface="Trebuchet MS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341" y="4847197"/>
            <a:ext cx="343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“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Zion is here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!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God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has remembered us!” </a:t>
            </a:r>
          </a:p>
        </p:txBody>
      </p:sp>
      <p:pic>
        <p:nvPicPr>
          <p:cNvPr id="10" name="Picture 9" descr="inside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85" y="6244679"/>
            <a:ext cx="1968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43" y="719807"/>
            <a:ext cx="5454316" cy="4090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5521" y="183466"/>
            <a:ext cx="587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9389"/>
                </a:solidFill>
                <a:latin typeface="Trebuchet MS Bold"/>
                <a:cs typeface="Trebuchet MS Bold"/>
              </a:rPr>
              <a:t>Kenyan Families who are waiting for our help…</a:t>
            </a:r>
            <a:endParaRPr lang="en-US" sz="2000" b="1" dirty="0">
              <a:solidFill>
                <a:srgbClr val="129389"/>
              </a:solidFill>
              <a:latin typeface="Trebuchet MS Bold"/>
              <a:cs typeface="Trebuchet MS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b="22465"/>
          <a:stretch/>
        </p:blipFill>
        <p:spPr>
          <a:xfrm>
            <a:off x="268377" y="2636587"/>
            <a:ext cx="5411723" cy="305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 b="-11327"/>
          <a:stretch/>
        </p:blipFill>
        <p:spPr>
          <a:xfrm flipH="1">
            <a:off x="268374" y="248426"/>
            <a:ext cx="2173631" cy="2448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74" y="261755"/>
            <a:ext cx="3014623" cy="2149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3729" y="4887569"/>
            <a:ext cx="5464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Masongaleni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. Resettled from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Chyulu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 Bold"/>
                <a:cs typeface="Trebuchet MS Bold"/>
              </a:rPr>
              <a:t> Hills National Park. Government burned their homes. Forcibly moved to arid, difficult land.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 Bold"/>
              <a:cs typeface="Trebuchet MS Bold"/>
            </a:endParaRPr>
          </a:p>
        </p:txBody>
      </p:sp>
      <p:pic>
        <p:nvPicPr>
          <p:cNvPr id="9" name="Picture 8" descr="foote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" y="5966682"/>
            <a:ext cx="12192000" cy="621652"/>
          </a:xfrm>
          <a:prstGeom prst="rect">
            <a:avLst/>
          </a:prstGeom>
        </p:spPr>
      </p:pic>
      <p:pic>
        <p:nvPicPr>
          <p:cNvPr id="12" name="Picture 11" descr="insidelogo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85" y="6244679"/>
            <a:ext cx="1968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55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 Bold</vt:lpstr>
      <vt:lpstr>Office Theme</vt:lpstr>
      <vt:lpstr>PowerPoint Presentation</vt:lpstr>
      <vt:lpstr>PowerPoint Presentation</vt:lpstr>
    </vt:vector>
  </TitlesOfParts>
  <Company>Lutheran World Relief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Speckhard</dc:creator>
  <cp:lastModifiedBy>Dan Ruth</cp:lastModifiedBy>
  <cp:revision>11</cp:revision>
  <cp:lastPrinted>2015-11-18T23:29:47Z</cp:lastPrinted>
  <dcterms:created xsi:type="dcterms:W3CDTF">2015-11-18T22:37:24Z</dcterms:created>
  <dcterms:modified xsi:type="dcterms:W3CDTF">2015-12-21T20:57:47Z</dcterms:modified>
</cp:coreProperties>
</file>