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0" r:id="rId2"/>
    <p:sldId id="256" r:id="rId3"/>
    <p:sldId id="264" r:id="rId4"/>
    <p:sldId id="262" r:id="rId5"/>
    <p:sldId id="263" r:id="rId6"/>
    <p:sldId id="261" r:id="rId7"/>
    <p:sldId id="265" r:id="rId8"/>
    <p:sldId id="266" r:id="rId9"/>
    <p:sldId id="267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D8E66-91EA-49C3-9F3D-FF1567D157D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235C3-1CAD-49CE-BE79-CBFC8D76C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0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fld id="{073A6A56-29FF-4279-B261-9C92A37D9CE6}" type="slidenum">
              <a:rPr lang="en-US">
                <a:solidFill>
                  <a:prstClr val="black"/>
                </a:solidFill>
                <a:latin typeface="Calibri" pitchFamily="34" charset="0"/>
              </a:rPr>
              <a:pPr/>
              <a:t>10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1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664"/>
            <a:ext cx="2949178" cy="14813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636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04288"/>
            <a:ext cx="2949178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30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1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65150"/>
            <a:ext cx="9144000" cy="5184775"/>
          </a:xfrm>
        </p:spPr>
        <p:txBody>
          <a:bodyPr/>
          <a:lstStyle>
            <a:lvl1pPr>
              <a:defRPr baseline="0">
                <a:sym typeface="Wingdings" panose="05000000000000000000" pitchFamily="2" charset="2"/>
              </a:defRPr>
            </a:lvl1pPr>
          </a:lstStyle>
          <a:p>
            <a:r>
              <a:rPr lang="en-US" dirty="0" smtClean="0"/>
              <a:t>PHOTO LAYOUT</a:t>
            </a:r>
          </a:p>
          <a:p>
            <a:r>
              <a:rPr lang="en-US" dirty="0" smtClean="0"/>
              <a:t>Click icon to add picture.</a:t>
            </a:r>
          </a:p>
          <a:p>
            <a:r>
              <a:rPr lang="en-US" dirty="0" smtClean="0"/>
              <a:t>Landscape (horizontal) orientation is best</a:t>
            </a:r>
          </a:p>
          <a:p>
            <a:r>
              <a:rPr lang="en-US" dirty="0" smtClean="0"/>
              <a:t>If you need to reposition the photo, especially if it is a portrait (vertical) orientation, go to Crop  Fit.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4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4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99650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9676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135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7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7064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7064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4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9809"/>
            <a:ext cx="7886700" cy="8595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0819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0819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8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04088"/>
            <a:ext cx="2949178" cy="15087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5721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13432"/>
            <a:ext cx="2949178" cy="32461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128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22376"/>
            <a:ext cx="7886700" cy="110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83308"/>
            <a:ext cx="7886700" cy="3503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InsideBanner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0400"/>
            <a:ext cx="9144000" cy="1117600"/>
          </a:xfrm>
          <a:prstGeom prst="rect">
            <a:avLst/>
          </a:prstGeom>
        </p:spPr>
      </p:pic>
      <p:pic>
        <p:nvPicPr>
          <p:cNvPr id="8" name="Picture 7" descr="insidelogo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753" y="6122894"/>
            <a:ext cx="1968500" cy="5461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 rot="10800000">
            <a:off x="-1" y="0"/>
            <a:ext cx="9144001" cy="567867"/>
            <a:chOff x="-1" y="6290133"/>
            <a:chExt cx="9144001" cy="567867"/>
          </a:xfrm>
        </p:grpSpPr>
        <p:sp>
          <p:nvSpPr>
            <p:cNvPr id="10" name="Rectangle 9"/>
            <p:cNvSpPr/>
            <p:nvPr/>
          </p:nvSpPr>
          <p:spPr>
            <a:xfrm>
              <a:off x="-1" y="6304548"/>
              <a:ext cx="9144000" cy="553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6290133"/>
              <a:ext cx="9144000" cy="178239"/>
              <a:chOff x="-1" y="5781606"/>
              <a:chExt cx="9144000" cy="17823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-1" y="5781606"/>
                <a:ext cx="5815617" cy="178239"/>
              </a:xfrm>
              <a:prstGeom prst="rect">
                <a:avLst/>
              </a:prstGeom>
              <a:solidFill>
                <a:srgbClr val="8BBC2E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25680" y="5781606"/>
                <a:ext cx="3718319" cy="178239"/>
              </a:xfrm>
              <a:prstGeom prst="rect">
                <a:avLst/>
              </a:prstGeom>
              <a:solidFill>
                <a:srgbClr val="00968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046886" y="5781606"/>
                <a:ext cx="768730" cy="178239"/>
              </a:xfrm>
              <a:prstGeom prst="rect">
                <a:avLst/>
              </a:prstGeom>
              <a:solidFill>
                <a:srgbClr val="008B39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593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66" r:id="rId4"/>
    <p:sldLayoutId id="2147483663" r:id="rId5"/>
    <p:sldLayoutId id="2147483667" r:id="rId6"/>
    <p:sldLayoutId id="2147483664" r:id="rId7"/>
    <p:sldLayoutId id="2147483665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968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Project Update #1: Fall 2017</a:t>
            </a:r>
            <a:endParaRPr lang="es-419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08" y="1982788"/>
            <a:ext cx="4429784" cy="3503612"/>
          </a:xfrm>
        </p:spPr>
      </p:pic>
    </p:spTree>
    <p:extLst>
      <p:ext uri="{BB962C8B-B14F-4D97-AF65-F5344CB8AC3E}">
        <p14:creationId xmlns:p14="http://schemas.microsoft.com/office/powerpoint/2010/main" val="202788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LWR_logo_white_3lines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2438401"/>
            <a:ext cx="22225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5400000">
            <a:off x="3999708" y="3010695"/>
            <a:ext cx="1144587" cy="317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5054599" y="2195143"/>
            <a:ext cx="34618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defTabSz="457200"/>
            <a:r>
              <a:rPr lang="en-US" sz="3200" dirty="0" err="1" smtClean="0">
                <a:solidFill>
                  <a:prstClr val="white"/>
                </a:solidFill>
                <a:latin typeface="Trebuchet MS" pitchFamily="34" charset="0"/>
              </a:rPr>
              <a:t>lwr.org</a:t>
            </a:r>
            <a:endParaRPr lang="en-US" sz="3200" dirty="0" smtClean="0">
              <a:solidFill>
                <a:prstClr val="white"/>
              </a:solidFill>
              <a:latin typeface="Trebuchet MS" pitchFamily="34" charset="0"/>
            </a:endParaRPr>
          </a:p>
          <a:p>
            <a:pPr defTabSz="457200"/>
            <a:r>
              <a:rPr lang="en-US" sz="3200" dirty="0" err="1" smtClean="0">
                <a:solidFill>
                  <a:prstClr val="white"/>
                </a:solidFill>
                <a:latin typeface="Trebuchet MS" pitchFamily="34" charset="0"/>
              </a:rPr>
              <a:t>programs.lwr.org</a:t>
            </a:r>
            <a:endParaRPr lang="en-US" sz="3200" dirty="0">
              <a:solidFill>
                <a:prstClr val="white"/>
              </a:solidFill>
              <a:latin typeface="Trebuchet MS" pitchFamily="34" charset="0"/>
            </a:endParaRPr>
          </a:p>
          <a:p>
            <a:pPr defTabSz="457200"/>
            <a:r>
              <a:rPr lang="en-US" sz="3200" dirty="0">
                <a:solidFill>
                  <a:prstClr val="white"/>
                </a:solidFill>
                <a:latin typeface="Trebuchet MS" pitchFamily="34" charset="0"/>
              </a:rPr>
              <a:t>800.597.5972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4288" y="5080002"/>
            <a:ext cx="6578600" cy="49244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algn="just" defTabSz="457200"/>
            <a:r>
              <a:rPr lang="en-US" sz="1300" dirty="0">
                <a:solidFill>
                  <a:srgbClr val="A6A6A6"/>
                </a:solidFill>
                <a:latin typeface="Trebuchet MS" pitchFamily="34" charset="0"/>
              </a:rPr>
              <a:t>Affirming God’s love for all people, we work with Lutherans and partners around the world to end poverty, injustice and human suffering.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81" r="-8781"/>
          <a:stretch/>
        </p:blipFill>
        <p:spPr/>
      </p:pic>
    </p:spTree>
    <p:extLst>
      <p:ext uri="{BB962C8B-B14F-4D97-AF65-F5344CB8AC3E}">
        <p14:creationId xmlns:p14="http://schemas.microsoft.com/office/powerpoint/2010/main" val="33779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0" b="74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220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88" r="-8788"/>
          <a:stretch/>
        </p:blipFill>
        <p:spPr/>
      </p:pic>
    </p:spTree>
    <p:extLst>
      <p:ext uri="{BB962C8B-B14F-4D97-AF65-F5344CB8AC3E}">
        <p14:creationId xmlns:p14="http://schemas.microsoft.com/office/powerpoint/2010/main" val="181747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8" b="74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3082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0" b="74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925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" b="74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2115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" b="74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0356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9" b="74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6510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5B8B312-A61E-4036-9E4D-A49D90BEB8F9}" vid="{247716C2-D4C9-4C77-96A9-697051C4C8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LWR_PowerPoint_template</Template>
  <TotalTime>205</TotalTime>
  <Words>36</Words>
  <Application>Microsoft Office PowerPoint</Application>
  <PresentationFormat>On-screen Show (4:3)</PresentationFormat>
  <Paragraphs>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Trebuchet MS</vt:lpstr>
      <vt:lpstr>Wingdings</vt:lpstr>
      <vt:lpstr>Office Theme</vt:lpstr>
      <vt:lpstr>Project Update #1: Fall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Lutheran World Relief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Update #1: Fall 2017</dc:title>
  <dc:creator>Carilyn Armstrong</dc:creator>
  <cp:lastModifiedBy>Carilyn Armstrong</cp:lastModifiedBy>
  <cp:revision>3</cp:revision>
  <dcterms:created xsi:type="dcterms:W3CDTF">2017-09-20T14:38:00Z</dcterms:created>
  <dcterms:modified xsi:type="dcterms:W3CDTF">2017-09-20T18:03:41Z</dcterms:modified>
</cp:coreProperties>
</file>